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D8BAFB-5760-4196-81EB-9F3A146944CE}" type="datetimeFigureOut">
              <a:rPr lang="en-US" smtClean="0"/>
              <a:t>10/12/2009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A278BE-9F5F-4259-8C57-9146A3D36B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nergyquest.ca.gov/story/chapter1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133599"/>
          </a:xfrm>
        </p:spPr>
        <p:txBody>
          <a:bodyPr>
            <a:normAutofit/>
          </a:bodyPr>
          <a:lstStyle/>
          <a:p>
            <a:r>
              <a:rPr lang="en-US" sz="7200" dirty="0" smtClean="0"/>
              <a:t>Oceans and Us</a:t>
            </a:r>
            <a:endParaRPr 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ocean has many resources that are used everyday by people all over the world.</a:t>
            </a:r>
          </a:p>
          <a:p>
            <a:pPr lvl="1"/>
            <a:r>
              <a:rPr lang="en-US" dirty="0" smtClean="0"/>
              <a:t>Oxygen</a:t>
            </a:r>
          </a:p>
          <a:p>
            <a:pPr lvl="1"/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Food</a:t>
            </a:r>
          </a:p>
          <a:p>
            <a:pPr lvl="1">
              <a:buNone/>
            </a:pPr>
            <a:r>
              <a:rPr lang="en-US" dirty="0" smtClean="0"/>
              <a:t>Oxygen, energy, and food are only a few resources.  Can you think of any others?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oceans produces 70 percent of the Earth’s oxygen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ocean also influences the Earth’s weather</a:t>
            </a:r>
          </a:p>
          <a:p>
            <a:r>
              <a:rPr lang="en-US" dirty="0" smtClean="0"/>
              <a:t>The ocean is the cause of most of the Earth’s rainfall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Oxygen and Nature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981200"/>
            <a:ext cx="23907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ocean produces a variety of energy</a:t>
            </a:r>
          </a:p>
          <a:p>
            <a:pPr lvl="1"/>
            <a:r>
              <a:rPr lang="en-US" dirty="0" smtClean="0"/>
              <a:t>Oil and Fossil Fuels</a:t>
            </a:r>
          </a:p>
          <a:p>
            <a:pPr lvl="1"/>
            <a:r>
              <a:rPr lang="en-US" dirty="0" smtClean="0"/>
              <a:t>Wave Energy</a:t>
            </a:r>
          </a:p>
          <a:p>
            <a:pPr lvl="1"/>
            <a:r>
              <a:rPr lang="en-US" dirty="0" smtClean="0"/>
              <a:t>Tidal Energy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Energy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276600"/>
            <a:ext cx="2743199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3276600"/>
            <a:ext cx="2514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huge variety of fish, animals, plant life, and other minerals come from the oceans.  </a:t>
            </a:r>
          </a:p>
          <a:p>
            <a:r>
              <a:rPr lang="en-US" dirty="0" smtClean="0"/>
              <a:t>Different oceans have different species of each</a:t>
            </a:r>
          </a:p>
          <a:p>
            <a:r>
              <a:rPr lang="en-US" dirty="0" smtClean="0"/>
              <a:t>Many countries rely completely on the ocean to provide food and nourishment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ocean provides people all over the world with a way to pass time.</a:t>
            </a:r>
          </a:p>
          <a:p>
            <a:pPr lvl="1"/>
            <a:r>
              <a:rPr lang="en-US" dirty="0" smtClean="0"/>
              <a:t>Fishing</a:t>
            </a:r>
          </a:p>
          <a:p>
            <a:pPr lvl="1"/>
            <a:r>
              <a:rPr lang="en-US" dirty="0" smtClean="0"/>
              <a:t>Surfing</a:t>
            </a:r>
          </a:p>
          <a:p>
            <a:pPr lvl="1"/>
            <a:r>
              <a:rPr lang="en-US" dirty="0" smtClean="0"/>
              <a:t>Scuba Diving</a:t>
            </a:r>
          </a:p>
          <a:p>
            <a:pPr lvl="1"/>
            <a:r>
              <a:rPr lang="en-US" dirty="0" smtClean="0"/>
              <a:t>Boating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Can you think of any other activities people use the ocean for?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Recreation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ocean is how many people get goods and materials from all over the world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590800"/>
            <a:ext cx="4343400" cy="3325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1637</TotalTime>
  <Words>177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Oceans and Us</vt:lpstr>
      <vt:lpstr>Resources</vt:lpstr>
      <vt:lpstr>Oxygen and Nature</vt:lpstr>
      <vt:lpstr>Energy</vt:lpstr>
      <vt:lpstr>Food</vt:lpstr>
      <vt:lpstr>Recreation</vt:lpstr>
      <vt:lpstr>Transportation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Oceans and Us</dc:title>
  <dc:creator>Zach</dc:creator>
  <cp:lastModifiedBy>Zach</cp:lastModifiedBy>
  <cp:revision>166</cp:revision>
  <dcterms:created xsi:type="dcterms:W3CDTF">2009-10-12T18:19:59Z</dcterms:created>
  <dcterms:modified xsi:type="dcterms:W3CDTF">2009-10-13T21:37:11Z</dcterms:modified>
</cp:coreProperties>
</file>